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1" r:id="rId2"/>
    <p:sldId id="299" r:id="rId3"/>
    <p:sldId id="315" r:id="rId4"/>
    <p:sldId id="308" r:id="rId5"/>
    <p:sldId id="313" r:id="rId6"/>
    <p:sldId id="314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0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11/14/2018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0988" y="549275"/>
            <a:ext cx="8858250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2018 Summit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 4: Compliance, Monitoring and Reporting Feedback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39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Compliance, Monitoring and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74395"/>
              </p:ext>
            </p:extLst>
          </p:nvPr>
        </p:nvGraphicFramePr>
        <p:xfrm>
          <a:off x="-2" y="867093"/>
          <a:ext cx="9144004" cy="49856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1"/>
                <a:gridCol w="3429001"/>
                <a:gridCol w="2057400"/>
                <a:gridCol w="1371602"/>
              </a:tblGrid>
              <a:tr h="748897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7271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en-ZA" sz="16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Recruitment of EPWP Participants: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How do we enforce compliance to the recruitment guidelines in ensuring fairness in the recruitment process?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Workshop Councillors on the Recruitment Guidelines – Consider having a policy on the EPWP instead of Guidelines.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Establish project steering committees for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all EPWP projects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 to enhance the transparency of recruitment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processes.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Upon registration of a project into the EPWP-RS, upload a copy to confirm recruitment was undertaken following the EPWP Recruitment Guidelines.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Social Facilitators should be enhanced to assist with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recruitment processes in EPWP 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projects.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smtClean="0">
                          <a:latin typeface="Arial Narrow" panose="020B0606020202030204" pitchFamily="34" charset="0"/>
                        </a:rPr>
                        <a:t>Public</a:t>
                      </a:r>
                      <a:r>
                        <a:rPr lang="en-ZA" sz="1600" baseline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Bodies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Public Bodies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Public Bodies</a:t>
                      </a: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Ongoing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7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Compliance, Monitoring and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04956"/>
              </p:ext>
            </p:extLst>
          </p:nvPr>
        </p:nvGraphicFramePr>
        <p:xfrm>
          <a:off x="-2" y="867093"/>
          <a:ext cx="9144004" cy="3766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1"/>
                <a:gridCol w="3429001"/>
                <a:gridCol w="2057400"/>
                <a:gridCol w="1371602"/>
              </a:tblGrid>
              <a:tr h="748897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7271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en-ZA" sz="16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Recruitment of EPWP Participants: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How do we enforce compliance to the recruitment guidelines in ensuring fairness in the recruitment process?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To avoid recycling of participants into the programme, </a:t>
                      </a: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collect data on the employment history of participants for monitoring purposes.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In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addition to the EPWP Recruitment Guidelines, develop Standard Operating Procedures (SOPs) on the recruitment processes to be followed in the EPWP.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Public bodies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EPWP Phase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4</a:t>
                      </a: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4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Compliance, Monitoring and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44937"/>
              </p:ext>
            </p:extLst>
          </p:nvPr>
        </p:nvGraphicFramePr>
        <p:xfrm>
          <a:off x="-2" y="867094"/>
          <a:ext cx="9144004" cy="5364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1"/>
                <a:gridCol w="3429001"/>
                <a:gridCol w="2057400"/>
                <a:gridCol w="1371602"/>
              </a:tblGrid>
              <a:tr h="621365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31634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2. Compliance to audit requirements: </a:t>
                      </a:r>
                    </a:p>
                    <a:p>
                      <a:pPr marL="177800" indent="-177800"/>
                      <a:endParaRPr lang="en-ZA" sz="1600" b="1" dirty="0" smtClean="0">
                        <a:latin typeface="Arial Narrow" panose="020B0606020202030204" pitchFamily="34" charset="0"/>
                      </a:endParaRP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How to improve compliance to the Auditor General’s requirements on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EPWP Projects? 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Conduct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physical verification of projects and validations of documents.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Internal audit units of public bodies must conduct quarterly audits to prepare public bodies for audits.</a:t>
                      </a:r>
                      <a:endParaRPr lang="en-ZA" sz="16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Develop a framework on EPWP implementation of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the programme and processes to be followed.</a:t>
                      </a:r>
                      <a:endParaRPr lang="en-ZA" sz="16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Ensure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EPWP specifications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and required documentation are specified </a:t>
                      </a: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 the tender document and contracts – no payment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to be processed without the POEs.</a:t>
                      </a:r>
                      <a:endParaRPr lang="en-ZA" sz="16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Create/utilise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information management units to assist with verification of documents for projects implemented.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Ensure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that all public bodies APPs include EPWP targets.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&amp; Provincial Coordinating Departments</a:t>
                      </a: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All Public Bodies, Coordinating Departments &amp; DPW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All public bodies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NDPW supported by public bodies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March 2019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Quarterly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– Starting from November 2018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Compliance, Monitoring and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63760"/>
              </p:ext>
            </p:extLst>
          </p:nvPr>
        </p:nvGraphicFramePr>
        <p:xfrm>
          <a:off x="-2" y="867093"/>
          <a:ext cx="9144004" cy="51527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1"/>
                <a:gridCol w="3429001"/>
                <a:gridCol w="2057400"/>
                <a:gridCol w="1371602"/>
              </a:tblGrid>
              <a:tr h="786185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43175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2. Compliance to audit and safety requirements: 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How to improve compliance to the Auditor General’s requirements on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EPWP Projects? 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Revise the IG Framework to include the withdrawal of the grant if public body is non-compliant on IG funded project.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Provision of technical support to public bodies on records management to be continued.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EPWP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Auditing and Public Body performance audit to be conducted simultaneously.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 Knowledge Management system to allow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public bodies to upload source documents required for audits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 &amp; AGSA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EPWP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Phase 4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Ongoing</a:t>
                      </a: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EPWP Phase 4</a:t>
                      </a:r>
                    </a:p>
                  </a:txBody>
                  <a:tcPr/>
                </a:tc>
              </a:tr>
              <a:tr h="1023347">
                <a:tc>
                  <a:txBody>
                    <a:bodyPr/>
                    <a:lstStyle/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Engage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Treasury and Auditor General to develop an EPWP Accounting Framework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AGSA, Treasury and DPW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EPWP Phase 4</a:t>
                      </a:r>
                      <a:endParaRPr lang="en-ZA" sz="1600" baseline="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2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Compliance, Monitoring and 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99383"/>
              </p:ext>
            </p:extLst>
          </p:nvPr>
        </p:nvGraphicFramePr>
        <p:xfrm>
          <a:off x="-2" y="867093"/>
          <a:ext cx="9144004" cy="27910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1"/>
                <a:gridCol w="3429001"/>
                <a:gridCol w="2057400"/>
                <a:gridCol w="1371602"/>
              </a:tblGrid>
              <a:tr h="748897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52357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3. Improved Reporting: 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How to simplify reporting system and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requirement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? 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Z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lear templates for reporting of outputs in the EPWP.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en-ZA" sz="16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Include EPWP in the performance agreements of senior management of public bodies.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ZA" sz="16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NDPW</a:t>
                      </a: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Public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Bodies</a:t>
                      </a:r>
                      <a:endParaRPr lang="en-ZA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EPWP Phase 4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8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thank you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pic>
        <p:nvPicPr>
          <p:cNvPr id="5" name="Picture 5" descr="EPWP letterhead temp-1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0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563</Words>
  <Application>Microsoft Office PowerPoint</Application>
  <PresentationFormat>On-screen Show (4:3)</PresentationFormat>
  <Paragraphs>203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Arial Narrow</vt:lpstr>
      <vt:lpstr>Calibri</vt:lpstr>
      <vt:lpstr>Times</vt:lpstr>
      <vt:lpstr>Wingdings</vt:lpstr>
      <vt:lpstr>Blank</vt:lpstr>
      <vt:lpstr>   Expanded Public Works Programme 2018 Summit   Commission 4: Compliance, Monitoring and Reporting Feedback   </vt:lpstr>
      <vt:lpstr>Commission 4: Compliance, Monitoring and Reporting</vt:lpstr>
      <vt:lpstr>Commission 4: Compliance, Monitoring and Reporting</vt:lpstr>
      <vt:lpstr>Commission 4: Compliance, Monitoring and Reporting</vt:lpstr>
      <vt:lpstr>Commission 4: Compliance, Monitoring and Reporting</vt:lpstr>
      <vt:lpstr>Commission 4: Compliance, Monitoring and Reporting</vt:lpstr>
      <vt:lpstr>I thank you </vt:lpstr>
    </vt:vector>
  </TitlesOfParts>
  <Company>NDPW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Luvuyo Mlilo</cp:lastModifiedBy>
  <cp:revision>141</cp:revision>
  <dcterms:created xsi:type="dcterms:W3CDTF">2013-08-25T13:34:29Z</dcterms:created>
  <dcterms:modified xsi:type="dcterms:W3CDTF">2018-11-14T08:04:52Z</dcterms:modified>
</cp:coreProperties>
</file>